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95" r:id="rId4"/>
    <p:sldId id="297" r:id="rId5"/>
    <p:sldId id="296" r:id="rId6"/>
    <p:sldId id="294" r:id="rId7"/>
    <p:sldId id="302" r:id="rId8"/>
    <p:sldId id="303" r:id="rId9"/>
    <p:sldId id="305" r:id="rId10"/>
    <p:sldId id="301" r:id="rId11"/>
    <p:sldId id="306" r:id="rId12"/>
    <p:sldId id="299" r:id="rId13"/>
    <p:sldId id="298" r:id="rId14"/>
    <p:sldId id="300" r:id="rId15"/>
    <p:sldId id="307" r:id="rId16"/>
    <p:sldId id="308" r:id="rId17"/>
    <p:sldId id="309" r:id="rId18"/>
    <p:sldId id="310" r:id="rId19"/>
    <p:sldId id="312" r:id="rId20"/>
    <p:sldId id="313" r:id="rId21"/>
    <p:sldId id="279" r:id="rId22"/>
    <p:sldId id="280" r:id="rId23"/>
    <p:sldId id="282" r:id="rId24"/>
    <p:sldId id="311" r:id="rId25"/>
    <p:sldId id="283" r:id="rId26"/>
    <p:sldId id="287" r:id="rId27"/>
    <p:sldId id="286" r:id="rId28"/>
    <p:sldId id="288" r:id="rId29"/>
    <p:sldId id="314" r:id="rId30"/>
    <p:sldId id="293" r:id="rId31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672" y="90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wkims.github.io/megacoffee/meg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hwkims.github.io/oksus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hwkims.github.io/syru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wkims.github.io/dietbann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ofU-vjmoZ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ofU-vjmoZY" TargetMode="Externa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WjZx3WWM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DWjZx3WWMw" TargetMode="Externa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6qTnlffqo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M6qTnlffqo" TargetMode="Externa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_GoX2_Y00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_GoX2_Y00E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hwkims.github.io/caf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hwkims.github.io/p/2024-09-19%2012-48-59.mkv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55" Type="http://schemas.openxmlformats.org/officeDocument/2006/relationships/image" Target="../media/image89.emf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9" Type="http://schemas.openxmlformats.org/officeDocument/2006/relationships/image" Target="../media/image63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92.emf"/><Relationship Id="rId5" Type="http://schemas.openxmlformats.org/officeDocument/2006/relationships/image" Target="../media/image39.png"/><Relationship Id="rId61" Type="http://schemas.openxmlformats.org/officeDocument/2006/relationships/image" Target="../media/image95.emf"/><Relationship Id="rId19" Type="http://schemas.openxmlformats.org/officeDocument/2006/relationships/image" Target="../media/image5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emf"/><Relationship Id="rId8" Type="http://schemas.openxmlformats.org/officeDocument/2006/relationships/image" Target="../media/image42.png"/><Relationship Id="rId51" Type="http://schemas.openxmlformats.org/officeDocument/2006/relationships/image" Target="../media/image85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image" Target="../media/image93.emf"/><Relationship Id="rId20" Type="http://schemas.openxmlformats.org/officeDocument/2006/relationships/image" Target="../media/image54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62" Type="http://schemas.openxmlformats.org/officeDocument/2006/relationships/image" Target="../media/image9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91.emf"/><Relationship Id="rId10" Type="http://schemas.openxmlformats.org/officeDocument/2006/relationships/image" Target="../media/image44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60" Type="http://schemas.openxmlformats.org/officeDocument/2006/relationships/image" Target="../media/image94.emf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7" Type="http://schemas.openxmlformats.org/officeDocument/2006/relationships/image" Target="../media/image113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7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wkims.github.io/ypay/" TargetMode="External"/><Relationship Id="rId4" Type="http://schemas.openxmlformats.org/officeDocument/2006/relationships/hyperlink" Target="http://hwkims.dothome.co.kr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pay.cafe24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ay.cafe24.com/" TargetMode="External"/><Relationship Id="rId4" Type="http://schemas.openxmlformats.org/officeDocument/2006/relationships/hyperlink" Target="https://hwkims.github.io/opay/yoajung.co.kr/bbs/content9abf.html?co_id=mai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hwkims.github.io/innis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oliveyou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hwkims.github.io/outb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2"/>
              </a:rPr>
              <a:t>메인</a:t>
            </a:r>
            <a:r>
              <a:rPr lang="en-US" altLang="ko-KR" sz="2800" dirty="0" smtClean="0">
                <a:hlinkClick r:id="rId2"/>
              </a:rPr>
              <a:t>-</a:t>
            </a:r>
            <a:r>
              <a:rPr lang="ko-KR" altLang="en-US" sz="2800" dirty="0" err="1" smtClean="0">
                <a:hlinkClick r:id="rId2"/>
              </a:rPr>
              <a:t>메가커피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4" y="-20531"/>
            <a:ext cx="6319369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75" y="-20531"/>
            <a:ext cx="33934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OKSUSU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35" y="46554"/>
            <a:ext cx="69336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Syrup Wallet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9" y="66092"/>
            <a:ext cx="38739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3"/>
              </a:rPr>
              <a:t>다이어트배너 </a:t>
            </a:r>
            <a:r>
              <a:rPr lang="en-US" altLang="ko-KR" sz="2800" dirty="0" smtClean="0">
                <a:hlinkClick r:id="rId3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11" y="-19236"/>
            <a:ext cx="577067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햄버거 </a:t>
            </a:r>
            <a:r>
              <a:rPr lang="en-US" altLang="ko-KR" sz="2800" dirty="0" smtClean="0">
                <a:hlinkClick r:id="rId3"/>
              </a:rPr>
              <a:t>2024 </a:t>
            </a:r>
            <a:r>
              <a:rPr lang="en-US" altLang="ko-KR" sz="2800" dirty="0" err="1" smtClean="0">
                <a:hlinkClick r:id="rId3"/>
              </a:rPr>
              <a:t>qplay</a:t>
            </a:r>
            <a:r>
              <a:rPr lang="en-US" altLang="ko-KR" sz="2800" dirty="0" smtClean="0">
                <a:hlinkClick r:id="rId3"/>
              </a:rPr>
              <a:t> hamburger </a:t>
            </a:r>
            <a:r>
              <a:rPr lang="en-US" altLang="ko-KR" sz="2800" dirty="0" err="1" smtClean="0">
                <a:hlinkClick r:id="rId3"/>
              </a:rPr>
              <a:t>Nexon</a:t>
            </a:r>
            <a:r>
              <a:rPr lang="en-US" altLang="ko-KR" sz="2800" dirty="0" smtClean="0">
                <a:hlinkClick r:id="rId3"/>
              </a:rPr>
              <a:t> level Mod (youtube.com)</a:t>
            </a:r>
            <a:endParaRPr lang="en-US" altLang="ko-KR" sz="2800" dirty="0" smtClean="0"/>
          </a:p>
        </p:txBody>
      </p:sp>
      <p:pic>
        <p:nvPicPr>
          <p:cNvPr id="5" name="bofU-vjmoZ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17961" y="2260992"/>
            <a:ext cx="5742576" cy="32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en-US" altLang="ko-KR" sz="2800" dirty="0" smtClean="0">
                <a:hlinkClick r:id="rId3"/>
              </a:rPr>
              <a:t>2024 </a:t>
            </a:r>
            <a:r>
              <a:rPr lang="ko-KR" altLang="en-US" sz="2800" dirty="0" smtClean="0">
                <a:hlinkClick r:id="rId3"/>
              </a:rPr>
              <a:t>서바이벌</a:t>
            </a:r>
            <a:r>
              <a:rPr lang="en-US" altLang="ko-KR" sz="2800" dirty="0" smtClean="0">
                <a:hlinkClick r:id="rId3"/>
              </a:rPr>
              <a:t>ox (youtube.com)</a:t>
            </a:r>
            <a:endParaRPr lang="en-US" altLang="ko-KR" sz="2800" dirty="0" smtClean="0"/>
          </a:p>
        </p:txBody>
      </p:sp>
      <p:pic>
        <p:nvPicPr>
          <p:cNvPr id="4" name="KDWjZx3WWMw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03365" y="1779057"/>
            <a:ext cx="5861964" cy="32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ko-KR" altLang="en-US" sz="2800" dirty="0" err="1" smtClean="0">
                <a:hlinkClick r:id="rId3"/>
              </a:rPr>
              <a:t>오델로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en-US" altLang="ko-KR" sz="2800" dirty="0" smtClean="0">
                <a:hlinkClick r:id="rId3"/>
              </a:rPr>
              <a:t>2024 (youtube.com)</a:t>
            </a:r>
            <a:endParaRPr lang="en-US" altLang="ko-KR" sz="2800" dirty="0" smtClean="0"/>
          </a:p>
        </p:txBody>
      </p:sp>
      <p:pic>
        <p:nvPicPr>
          <p:cNvPr id="5" name="eM6qTnlffq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458869" y="2133600"/>
            <a:ext cx="5510457" cy="30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오목 </a:t>
            </a:r>
            <a:r>
              <a:rPr lang="en-US" altLang="ko-KR" sz="2800" dirty="0" smtClean="0">
                <a:hlinkClick r:id="rId3"/>
              </a:rPr>
              <a:t>2024 (youtube.com)</a:t>
            </a:r>
            <a:endParaRPr lang="en-US" altLang="ko-KR" sz="2800" dirty="0" smtClean="0"/>
          </a:p>
        </p:txBody>
      </p:sp>
      <p:pic>
        <p:nvPicPr>
          <p:cNvPr id="4" name="L_GoX2_Y00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96803" y="2093098"/>
            <a:ext cx="5800866" cy="32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4305660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모바일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pc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화면에서도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적응형으로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보이는 간단한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웹페이지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COFFEE CAFE 24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20" y="419812"/>
            <a:ext cx="4267200" cy="3200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173" y="0"/>
            <a:ext cx="1498934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6" y="3924611"/>
            <a:ext cx="431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3539393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햄버거 메뉴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누르면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변하는 애니메이션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SVG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39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smtClean="0">
                <a:hlinkClick r:id="rId4"/>
              </a:rPr>
              <a:t>https://hwkims.github.io/p/2024-09-19%2012-48-59.mkv</a:t>
            </a:r>
            <a:endParaRPr lang="en-US" altLang="ko-KR" sz="280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31" y="3174148"/>
            <a:ext cx="4133604" cy="4218787"/>
          </a:xfrm>
          <a:prstGeom prst="rect">
            <a:avLst/>
          </a:prstGeom>
        </p:spPr>
      </p:pic>
      <p:pic>
        <p:nvPicPr>
          <p:cNvPr id="11" name="2024-09-19 12-48-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7859" y="233183"/>
            <a:ext cx="4714998" cy="26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228600"/>
            <a:ext cx="12840610" cy="7239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969" y="4669255"/>
            <a:ext cx="213069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729655" y="6017432"/>
            <a:ext cx="986551" cy="141332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7481330" y="6022296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  <p:sp>
        <p:nvSpPr>
          <p:cNvPr id="176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602473" y="3899935"/>
            <a:ext cx="2973858" cy="1799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63140" y="4016533"/>
            <a:ext cx="1408027" cy="150826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1002697" y="2304699"/>
            <a:ext cx="1811026" cy="117574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082507" y="3853391"/>
            <a:ext cx="1424801" cy="1687491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985444" y="6144387"/>
            <a:ext cx="1721049" cy="1220492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1955639" y="5790501"/>
            <a:ext cx="1241383" cy="1607660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2357280" y="642836"/>
            <a:ext cx="912886" cy="911539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63823" y="842426"/>
            <a:ext cx="2149014" cy="737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331" y="609600"/>
            <a:ext cx="13546138" cy="7619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9" y="1219200"/>
            <a:ext cx="12115800" cy="3797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2" y="4419600"/>
            <a:ext cx="3429000" cy="2704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69" y="5105400"/>
            <a:ext cx="4627088" cy="2178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051" y="5071905"/>
            <a:ext cx="1436007" cy="1433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1669" y="5181600"/>
            <a:ext cx="1052376" cy="11929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0601" y="5119576"/>
            <a:ext cx="876581" cy="10751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469" y="6539835"/>
            <a:ext cx="1904999" cy="9093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4781" y="6539067"/>
            <a:ext cx="908409" cy="9163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669" y="7034648"/>
            <a:ext cx="1374276" cy="4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304799"/>
            <a:ext cx="12840610" cy="7162801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86869" y="4669255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BANNER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PROMOTION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94" y="3076913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1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9" y="4090628"/>
            <a:ext cx="3298491" cy="3298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5" y="1199995"/>
            <a:ext cx="7056843" cy="26855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307651"/>
            <a:ext cx="5108392" cy="3611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4023853"/>
            <a:ext cx="5184592" cy="34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438" y="-304800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69" y="-7407"/>
            <a:ext cx="4642770" cy="7627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69" y="0"/>
            <a:ext cx="4578370" cy="762000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4115" y="3876092"/>
            <a:ext cx="4305660" cy="84512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ko-KR" altLang="en-US"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리디자인</a:t>
            </a:r>
            <a:r>
              <a:rPr lang="ko-KR" altLang="en-US"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배너 제작 이미지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29" y="977661"/>
            <a:ext cx="6866436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(dothome.co.kr)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http://hwkims.dothome.co.kr/index.html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069" y="6359226"/>
            <a:ext cx="5715000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(hwkims.github.io)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https://hwkims.github.io/ypay/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491750" y="78050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ea typeface="+mj-ea"/>
                <a:cs typeface="Dotum"/>
              </a:defRPr>
            </a:lvl1pPr>
          </a:lstStyle>
          <a:p>
            <a:pPr marL="14111">
              <a:spcBef>
                <a:spcPts val="111"/>
              </a:spcBef>
            </a:pPr>
            <a:r>
              <a:rPr lang="en-US" sz="2333" spc="144" dirty="0" smtClean="0">
                <a:latin typeface="Helvetica95-Black" panose="020B0A00000000000000" pitchFamily="34" charset="0"/>
              </a:rPr>
              <a:t>SUB </a:t>
            </a:r>
            <a:r>
              <a:rPr lang="en-US" sz="2333" spc="144" dirty="0">
                <a:latin typeface="Helvetica95-Black" panose="020B0A00000000000000" pitchFamily="34" charset="0"/>
              </a:rPr>
              <a:t>PAGE</a:t>
            </a:r>
            <a:endParaRPr lang="en-US" sz="2333" dirty="0">
              <a:latin typeface="Helvetica95-Black" panose="020B0A00000000000000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9" y="1219200"/>
            <a:ext cx="5206022" cy="5410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1" y="1891208"/>
            <a:ext cx="4606316" cy="47488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947" y="799996"/>
            <a:ext cx="3216164" cy="58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35" y="3368844"/>
            <a:ext cx="6110105" cy="234615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성심당 쇼핑몰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: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다양한 빵이 가득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(cafe24.com)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https://ypay.cafe24.com/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35" y="-37322"/>
            <a:ext cx="6953960" cy="37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354" y="5413439"/>
            <a:ext cx="6391970" cy="27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50" y="2529055"/>
            <a:ext cx="7686893" cy="388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0" y="4724400"/>
            <a:ext cx="6955846" cy="299546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69" y="6359226"/>
            <a:ext cx="5715000" cy="13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main2 | </a:t>
            </a:r>
            <a:r>
              <a:rPr lang="ko-KR" altLang="en-US" sz="1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요아정</a:t>
            </a:r>
            <a:r>
              <a:rPr lang="ko-KR" altLang="en-US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 </a:t>
            </a:r>
            <a:r>
              <a:rPr lang="en-US" altLang="ko-KR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(hwkims.github.io)</a:t>
            </a:r>
            <a:endParaRPr lang="en-US" altLang="ko-KR" sz="1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https://hwkims.github.io/opay/yoajung.co.kr/bbs/content9abf.html?co_id=main2</a:t>
            </a:r>
            <a:endParaRPr lang="ko-KR" altLang="en-US" sz="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쇼핑몰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요거트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아이스크림의 정석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(cafe24.com)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https://opay.cafe24.com/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17" y="-364660"/>
            <a:ext cx="6804152" cy="3532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30" y="3390249"/>
            <a:ext cx="1609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이니스프리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- </a:t>
            </a:r>
            <a:r>
              <a:rPr lang="ko-KR" altLang="en-US" sz="2800" dirty="0" err="1" smtClean="0">
                <a:hlinkClick r:id="rId2"/>
              </a:rPr>
              <a:t>메인화면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23" y="0"/>
            <a:ext cx="2620108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30" y="46554"/>
            <a:ext cx="3985608" cy="5033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03" y="4468195"/>
            <a:ext cx="3689254" cy="32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올리브영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69" y="-16747"/>
            <a:ext cx="5892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아웃백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12" y="0"/>
            <a:ext cx="4490626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2" y="0"/>
            <a:ext cx="286531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</TotalTime>
  <Words>559</Words>
  <Application>Microsoft Office PowerPoint</Application>
  <PresentationFormat>사용자 지정</PresentationFormat>
  <Paragraphs>180</Paragraphs>
  <Slides>30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Pretendard Medium</vt:lpstr>
      <vt:lpstr>Dotum</vt:lpstr>
      <vt:lpstr>맑은 고딕</vt:lpstr>
      <vt:lpstr>Arial</vt:lpstr>
      <vt:lpstr>Helvetica95-Black</vt:lpstr>
      <vt:lpstr>Office Theme</vt:lpstr>
      <vt:lpstr>PowerPoint 프레젠테이션</vt:lpstr>
      <vt:lpstr>PowerPoint 프레젠테이션</vt:lpstr>
      <vt:lpstr>WEBSITE</vt:lpstr>
      <vt:lpstr>PowerPoint 프레젠테이션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51</cp:revision>
  <dcterms:created xsi:type="dcterms:W3CDTF">2024-07-31T05:50:11Z</dcterms:created>
  <dcterms:modified xsi:type="dcterms:W3CDTF">2024-09-27T06:22:47Z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